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02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A76EB9D5-7E1A-4433-8B21-2237CC26FA2C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F837-FEDB-44F2-8FB5-4F56FC548A33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EC2AB55-62C0-407E-B706-C907B44B0BFC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33F-FEF5-4E73-A5F9-307689FE77C6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5FA4-F0B8-4D71-BC92-932E3A1502F8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89F80-C2CE-4D6A-80E4-D3515AD92BC6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4220E-EF40-477E-B84C-637FC7CE78DB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8D63-E026-4E54-B301-C824E1BD14F3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C423185-9573-406A-8068-0AB4F2335019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98A19-B9D6-4696-A74D-9FEF900C8B6A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100-39B0-4914-BBD6-34F267582565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C5516DA-9D86-4E1E-A623-C11F9F74EB59}" type="datetimeFigureOut">
              <a:rPr lang="en-US" dirty="0"/>
              <a:t>3/18/2020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Bake I deke</a:t>
            </a:r>
            <a:endParaRPr lang="sr-Latn-R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Teodora 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Stojanovic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IV RAZRED</a:t>
            </a:r>
          </a:p>
          <a:p>
            <a:endParaRPr lang="sr-Latn-RS" dirty="0"/>
          </a:p>
        </p:txBody>
      </p:sp>
      <p:sp>
        <p:nvSpPr>
          <p:cNvPr id="4" name="Smiley Face 3"/>
          <p:cNvSpPr/>
          <p:nvPr/>
        </p:nvSpPr>
        <p:spPr>
          <a:xfrm>
            <a:off x="8364671" y="4110562"/>
            <a:ext cx="1058729" cy="1028701"/>
          </a:xfrm>
          <a:prstGeom prst="smileyFac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5" name="Smiley Face 4"/>
          <p:cNvSpPr/>
          <p:nvPr/>
        </p:nvSpPr>
        <p:spPr>
          <a:xfrm>
            <a:off x="9626600" y="4127500"/>
            <a:ext cx="1003694" cy="1011763"/>
          </a:xfrm>
          <a:prstGeom prst="smileyFac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6" name="Cloud Callout 5"/>
          <p:cNvSpPr/>
          <p:nvPr/>
        </p:nvSpPr>
        <p:spPr>
          <a:xfrm>
            <a:off x="8362017" y="4021662"/>
            <a:ext cx="931729" cy="406400"/>
          </a:xfrm>
          <a:prstGeom prst="cloudCallou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7" name="Cloud Callout 6"/>
          <p:cNvSpPr/>
          <p:nvPr/>
        </p:nvSpPr>
        <p:spPr>
          <a:xfrm>
            <a:off x="8678135" y="3587751"/>
            <a:ext cx="431800" cy="491061"/>
          </a:xfrm>
          <a:prstGeom prst="cloudCallou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8" name="Cloud Callout 7"/>
          <p:cNvSpPr/>
          <p:nvPr/>
        </p:nvSpPr>
        <p:spPr>
          <a:xfrm>
            <a:off x="9766891" y="4110562"/>
            <a:ext cx="647700" cy="146050"/>
          </a:xfrm>
          <a:prstGeom prst="cloudCallou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656981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sz="2400" dirty="0" err="1" smtClean="0"/>
              <a:t>Vrlo</a:t>
            </a:r>
            <a:r>
              <a:rPr lang="en-US" sz="2400" dirty="0" smtClean="0"/>
              <a:t> dobro </a:t>
            </a:r>
            <a:r>
              <a:rPr lang="en-US" sz="2400" dirty="0" err="1" smtClean="0"/>
              <a:t>znam</a:t>
            </a:r>
            <a:r>
              <a:rPr lang="en-US" sz="2400" dirty="0" smtClean="0"/>
              <a:t> da </a:t>
            </a:r>
            <a:r>
              <a:rPr lang="en-US" sz="2400" dirty="0" err="1" smtClean="0"/>
              <a:t>su</a:t>
            </a:r>
            <a:r>
              <a:rPr lang="en-US" sz="2400" dirty="0" smtClean="0"/>
              <a:t> bake I deke </a:t>
            </a:r>
            <a:r>
              <a:rPr lang="en-US" sz="2400" dirty="0" err="1" smtClean="0"/>
              <a:t>pojam</a:t>
            </a:r>
            <a:r>
              <a:rPr lang="en-US" sz="2400" dirty="0" smtClean="0"/>
              <a:t> </a:t>
            </a:r>
            <a:r>
              <a:rPr lang="en-US" sz="2400" dirty="0" err="1" smtClean="0"/>
              <a:t>slatkisa</a:t>
            </a:r>
            <a:r>
              <a:rPr lang="en-US" sz="2400" dirty="0" smtClean="0"/>
              <a:t> I </a:t>
            </a:r>
            <a:r>
              <a:rPr lang="en-US" sz="2400" dirty="0" err="1" smtClean="0"/>
              <a:t>igracaka</a:t>
            </a:r>
            <a:r>
              <a:rPr lang="en-US" sz="2400" dirty="0" smtClean="0"/>
              <a:t>.</a:t>
            </a:r>
            <a:br>
              <a:rPr lang="en-US" sz="2400" dirty="0" smtClean="0"/>
            </a:br>
            <a:r>
              <a:rPr lang="en-US" sz="2400" dirty="0" smtClean="0"/>
              <a:t>Ali </a:t>
            </a:r>
            <a:r>
              <a:rPr lang="en-US" sz="2400" dirty="0" err="1" smtClean="0"/>
              <a:t>ako</a:t>
            </a:r>
            <a:r>
              <a:rPr lang="en-US" sz="2400" dirty="0" smtClean="0"/>
              <a:t> </a:t>
            </a:r>
            <a:r>
              <a:rPr lang="en-US" sz="2400" dirty="0" err="1" smtClean="0"/>
              <a:t>otvorite</a:t>
            </a:r>
            <a:r>
              <a:rPr lang="en-US" sz="2400" dirty="0" smtClean="0"/>
              <a:t> </a:t>
            </a:r>
            <a:r>
              <a:rPr lang="en-US" sz="2400" dirty="0" err="1" smtClean="0"/>
              <a:t>ostale</a:t>
            </a:r>
            <a:r>
              <a:rPr lang="en-US" sz="2400" dirty="0" smtClean="0"/>
              <a:t> </a:t>
            </a:r>
            <a:r>
              <a:rPr lang="en-US" sz="2400" dirty="0" err="1" smtClean="0"/>
              <a:t>stranice</a:t>
            </a:r>
            <a:r>
              <a:rPr lang="en-US" sz="2400" dirty="0" smtClean="0"/>
              <a:t> </a:t>
            </a:r>
            <a:r>
              <a:rPr lang="en-US" sz="2400" dirty="0" err="1" smtClean="0"/>
              <a:t>videcete</a:t>
            </a:r>
            <a:r>
              <a:rPr lang="en-US" sz="2400" dirty="0" smtClean="0"/>
              <a:t> da </a:t>
            </a:r>
            <a:r>
              <a:rPr lang="en-US" sz="2400" dirty="0" err="1" smtClean="0"/>
              <a:t>su</a:t>
            </a:r>
            <a:r>
              <a:rPr lang="en-US" sz="2400" dirty="0" smtClean="0"/>
              <a:t> </a:t>
            </a:r>
            <a:r>
              <a:rPr lang="en-US" sz="2400" dirty="0" err="1" smtClean="0"/>
              <a:t>oni</a:t>
            </a:r>
            <a:r>
              <a:rPr lang="en-US" sz="2400" dirty="0" smtClean="0"/>
              <a:t> </a:t>
            </a:r>
            <a:r>
              <a:rPr lang="en-US" sz="2400" dirty="0" err="1" smtClean="0"/>
              <a:t>mnogo</a:t>
            </a:r>
            <a:r>
              <a:rPr lang="en-US" sz="2400" dirty="0" smtClean="0"/>
              <a:t> vise.</a:t>
            </a:r>
            <a:endParaRPr lang="sr-Latn-R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8" name="Heart 7"/>
          <p:cNvSpPr/>
          <p:nvPr/>
        </p:nvSpPr>
        <p:spPr>
          <a:xfrm rot="2449547">
            <a:off x="8509000" y="4470400"/>
            <a:ext cx="901700" cy="838200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9" name="Heart 8"/>
          <p:cNvSpPr/>
          <p:nvPr/>
        </p:nvSpPr>
        <p:spPr>
          <a:xfrm rot="20224666">
            <a:off x="2641600" y="1168400"/>
            <a:ext cx="1079500" cy="723900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Heart 9"/>
          <p:cNvSpPr/>
          <p:nvPr/>
        </p:nvSpPr>
        <p:spPr>
          <a:xfrm rot="2136157">
            <a:off x="3411112" y="4105359"/>
            <a:ext cx="1028700" cy="757762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1" name="Heart 10"/>
          <p:cNvSpPr/>
          <p:nvPr/>
        </p:nvSpPr>
        <p:spPr>
          <a:xfrm rot="20089037">
            <a:off x="8737600" y="1351189"/>
            <a:ext cx="837400" cy="762000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909849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Moj</a:t>
            </a:r>
            <a:r>
              <a:rPr lang="en-US" dirty="0" smtClean="0"/>
              <a:t> san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Jedne</a:t>
            </a:r>
            <a:r>
              <a:rPr lang="en-US" dirty="0" smtClean="0"/>
              <a:t> </a:t>
            </a:r>
            <a:r>
              <a:rPr lang="en-US" dirty="0" err="1" smtClean="0"/>
              <a:t>tihe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zvezdane</a:t>
            </a:r>
            <a:r>
              <a:rPr lang="en-US" dirty="0" smtClean="0"/>
              <a:t> </a:t>
            </a:r>
            <a:r>
              <a:rPr lang="en-US" dirty="0" err="1" smtClean="0"/>
              <a:t>noci</a:t>
            </a:r>
            <a:r>
              <a:rPr lang="en-US" dirty="0" smtClean="0"/>
              <a:t> </a:t>
            </a:r>
            <a:r>
              <a:rPr lang="en-US" dirty="0" err="1" smtClean="0"/>
              <a:t>sanjala</a:t>
            </a:r>
            <a:r>
              <a:rPr lang="en-US" dirty="0" smtClean="0"/>
              <a:t> </a:t>
            </a:r>
            <a:r>
              <a:rPr lang="en-US" dirty="0" err="1" smtClean="0"/>
              <a:t>sam</a:t>
            </a:r>
            <a:r>
              <a:rPr lang="en-US" dirty="0" smtClean="0"/>
              <a:t> </a:t>
            </a:r>
            <a:r>
              <a:rPr lang="en-US" dirty="0" err="1" smtClean="0"/>
              <a:t>neobican</a:t>
            </a:r>
            <a:r>
              <a:rPr lang="en-US" dirty="0" smtClean="0"/>
              <a:t> </a:t>
            </a:r>
            <a:r>
              <a:rPr lang="en-US" dirty="0" err="1" smtClean="0"/>
              <a:t>san.Bila</a:t>
            </a:r>
            <a:r>
              <a:rPr lang="en-US" dirty="0" smtClean="0"/>
              <a:t> </a:t>
            </a:r>
            <a:r>
              <a:rPr lang="en-US" dirty="0" err="1" smtClean="0"/>
              <a:t>sam</a:t>
            </a:r>
            <a:r>
              <a:rPr lang="en-US" dirty="0" smtClean="0"/>
              <a:t> u </a:t>
            </a:r>
            <a:r>
              <a:rPr lang="en-US" dirty="0" err="1" smtClean="0"/>
              <a:t>neobicno</a:t>
            </a:r>
            <a:r>
              <a:rPr lang="en-US" dirty="0" smtClean="0"/>
              <a:t> </a:t>
            </a:r>
            <a:r>
              <a:rPr lang="en-US" dirty="0" err="1" smtClean="0"/>
              <a:t>toplom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mekom</a:t>
            </a:r>
            <a:r>
              <a:rPr lang="en-US" dirty="0" smtClean="0"/>
              <a:t> </a:t>
            </a:r>
            <a:r>
              <a:rPr lang="en-US" dirty="0" err="1" smtClean="0"/>
              <a:t>prostoru.Videla</a:t>
            </a:r>
            <a:r>
              <a:rPr lang="en-US" dirty="0" smtClean="0"/>
              <a:t> </a:t>
            </a:r>
            <a:r>
              <a:rPr lang="en-US" dirty="0" err="1" smtClean="0"/>
              <a:t>sam</a:t>
            </a:r>
            <a:r>
              <a:rPr lang="en-US" dirty="0" smtClean="0"/>
              <a:t> </a:t>
            </a:r>
            <a:r>
              <a:rPr lang="en-US" dirty="0" err="1" smtClean="0"/>
              <a:t>ruke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me </a:t>
            </a:r>
            <a:r>
              <a:rPr lang="en-US" dirty="0" err="1" smtClean="0"/>
              <a:t>obgrljuju</a:t>
            </a:r>
            <a:r>
              <a:rPr lang="en-US" dirty="0" smtClean="0"/>
              <a:t>. </a:t>
            </a:r>
            <a:r>
              <a:rPr lang="en-US" dirty="0" err="1"/>
              <a:t>C</a:t>
            </a:r>
            <a:r>
              <a:rPr lang="en-US" dirty="0" err="1" smtClean="0"/>
              <a:t>ula</a:t>
            </a:r>
            <a:r>
              <a:rPr lang="en-US" dirty="0" smtClean="0"/>
              <a:t> </a:t>
            </a:r>
            <a:r>
              <a:rPr lang="en-US" dirty="0" err="1" smtClean="0"/>
              <a:t>sam</a:t>
            </a:r>
            <a:r>
              <a:rPr lang="en-US" dirty="0" smtClean="0"/>
              <a:t> </a:t>
            </a:r>
            <a:r>
              <a:rPr lang="en-US" dirty="0" err="1" smtClean="0"/>
              <a:t>otkucaj</a:t>
            </a:r>
            <a:r>
              <a:rPr lang="en-US" dirty="0" smtClean="0"/>
              <a:t> </a:t>
            </a:r>
            <a:r>
              <a:rPr lang="en-US" dirty="0" err="1" smtClean="0"/>
              <a:t>srca.Tada</a:t>
            </a:r>
            <a:r>
              <a:rPr lang="en-US" dirty="0" smtClean="0"/>
              <a:t> </a:t>
            </a:r>
            <a:r>
              <a:rPr lang="en-US" dirty="0" err="1" smtClean="0"/>
              <a:t>bilo</a:t>
            </a:r>
            <a:r>
              <a:rPr lang="en-US" dirty="0" smtClean="0"/>
              <a:t> je </a:t>
            </a:r>
            <a:r>
              <a:rPr lang="en-US" dirty="0" err="1" smtClean="0"/>
              <a:t>jasno</a:t>
            </a:r>
            <a:r>
              <a:rPr lang="en-US" dirty="0" smtClean="0"/>
              <a:t> da </a:t>
            </a:r>
            <a:r>
              <a:rPr lang="en-US" dirty="0" err="1" smtClean="0"/>
              <a:t>sam</a:t>
            </a:r>
            <a:r>
              <a:rPr lang="en-US" dirty="0" smtClean="0"/>
              <a:t> u </a:t>
            </a:r>
            <a:r>
              <a:rPr lang="en-US" dirty="0" err="1" smtClean="0"/>
              <a:t>bakinom</a:t>
            </a:r>
            <a:r>
              <a:rPr lang="en-US" dirty="0" smtClean="0"/>
              <a:t> </a:t>
            </a:r>
            <a:r>
              <a:rPr lang="en-US" dirty="0" err="1" smtClean="0"/>
              <a:t>srcu</a:t>
            </a:r>
            <a:r>
              <a:rPr lang="en-US" dirty="0" smtClean="0"/>
              <a:t>. </a:t>
            </a:r>
            <a:r>
              <a:rPr lang="en-US" dirty="0" err="1" smtClean="0"/>
              <a:t>Nije</a:t>
            </a:r>
            <a:r>
              <a:rPr lang="en-US" dirty="0" smtClean="0"/>
              <a:t> me </a:t>
            </a:r>
            <a:r>
              <a:rPr lang="en-US" dirty="0" err="1" smtClean="0"/>
              <a:t>pustala</a:t>
            </a:r>
            <a:r>
              <a:rPr lang="en-US" dirty="0" smtClean="0"/>
              <a:t> a </a:t>
            </a:r>
            <a:r>
              <a:rPr lang="en-US" dirty="0" err="1" smtClean="0"/>
              <a:t>bilo</a:t>
            </a:r>
            <a:r>
              <a:rPr lang="en-US" dirty="0" smtClean="0"/>
              <a:t> je </a:t>
            </a:r>
            <a:r>
              <a:rPr lang="en-US" dirty="0" err="1" smtClean="0"/>
              <a:t>toplije,ruke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jace</a:t>
            </a:r>
            <a:r>
              <a:rPr lang="en-US" dirty="0" smtClean="0"/>
              <a:t> </a:t>
            </a:r>
            <a:r>
              <a:rPr lang="en-US" dirty="0" err="1" smtClean="0"/>
              <a:t>stazale,ali</a:t>
            </a:r>
            <a:r>
              <a:rPr lang="en-US" dirty="0" smtClean="0"/>
              <a:t> </a:t>
            </a:r>
            <a:r>
              <a:rPr lang="en-US" dirty="0" err="1" smtClean="0"/>
              <a:t>ipak</a:t>
            </a:r>
            <a:r>
              <a:rPr lang="en-US" dirty="0" smtClean="0"/>
              <a:t> </a:t>
            </a:r>
            <a:r>
              <a:rPr lang="en-US" dirty="0" err="1" smtClean="0"/>
              <a:t>sam</a:t>
            </a:r>
            <a:r>
              <a:rPr lang="en-US" dirty="0" smtClean="0"/>
              <a:t> se </a:t>
            </a:r>
            <a:r>
              <a:rPr lang="en-US" dirty="0" err="1" smtClean="0"/>
              <a:t>osecala</a:t>
            </a:r>
            <a:r>
              <a:rPr lang="en-US" dirty="0" smtClean="0"/>
              <a:t> </a:t>
            </a:r>
            <a:r>
              <a:rPr lang="en-US" dirty="0" err="1" smtClean="0"/>
              <a:t>sigurno</a:t>
            </a:r>
            <a:r>
              <a:rPr lang="en-US" dirty="0" smtClean="0"/>
              <a:t>. </a:t>
            </a:r>
            <a:r>
              <a:rPr lang="en-US" dirty="0" err="1" smtClean="0"/>
              <a:t>Takodje</a:t>
            </a:r>
            <a:r>
              <a:rPr lang="en-US" dirty="0" smtClean="0"/>
              <a:t> </a:t>
            </a:r>
            <a:r>
              <a:rPr lang="en-US" dirty="0" err="1" smtClean="0"/>
              <a:t>sam</a:t>
            </a:r>
            <a:r>
              <a:rPr lang="en-US" dirty="0" smtClean="0"/>
              <a:t> se </a:t>
            </a:r>
            <a:r>
              <a:rPr lang="en-US" dirty="0" err="1" smtClean="0"/>
              <a:t>osecala</a:t>
            </a:r>
            <a:r>
              <a:rPr lang="en-US" dirty="0" smtClean="0"/>
              <a:t>  </a:t>
            </a:r>
            <a:r>
              <a:rPr lang="en-US" dirty="0" err="1" smtClean="0"/>
              <a:t>veoma</a:t>
            </a:r>
            <a:r>
              <a:rPr lang="en-US" dirty="0" smtClean="0"/>
              <a:t> </a:t>
            </a:r>
            <a:r>
              <a:rPr lang="en-US" dirty="0" err="1" smtClean="0"/>
              <a:t>znacajno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da </a:t>
            </a:r>
            <a:r>
              <a:rPr lang="en-US" dirty="0" err="1" smtClean="0"/>
              <a:t>sam</a:t>
            </a:r>
            <a:r>
              <a:rPr lang="en-US" dirty="0" smtClean="0"/>
              <a:t> </a:t>
            </a:r>
            <a:r>
              <a:rPr lang="en-US" dirty="0" err="1" smtClean="0"/>
              <a:t>jedina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svetu</a:t>
            </a:r>
            <a:r>
              <a:rPr lang="en-US" dirty="0" smtClean="0"/>
              <a:t> </a:t>
            </a:r>
            <a:r>
              <a:rPr lang="en-US" dirty="0" err="1" smtClean="0"/>
              <a:t>medju</a:t>
            </a:r>
            <a:r>
              <a:rPr lang="en-US" dirty="0" smtClean="0"/>
              <a:t> </a:t>
            </a:r>
            <a:r>
              <a:rPr lang="en-US" dirty="0" err="1" smtClean="0"/>
              <a:t>stotinu</a:t>
            </a:r>
            <a:r>
              <a:rPr lang="en-US" dirty="0" smtClean="0"/>
              <a:t> </a:t>
            </a:r>
            <a:r>
              <a:rPr lang="en-US" dirty="0" err="1" smtClean="0"/>
              <a:t>drugih.Kao</a:t>
            </a:r>
            <a:r>
              <a:rPr lang="en-US" dirty="0" smtClean="0"/>
              <a:t> da </a:t>
            </a:r>
            <a:r>
              <a:rPr lang="en-US" dirty="0" err="1" smtClean="0"/>
              <a:t>sam</a:t>
            </a:r>
            <a:r>
              <a:rPr lang="en-US" dirty="0" smtClean="0"/>
              <a:t> ja </a:t>
            </a:r>
            <a:r>
              <a:rPr lang="en-US" dirty="0" err="1" smtClean="0"/>
              <a:t>jedinstvena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neponovljiva.U</a:t>
            </a:r>
            <a:r>
              <a:rPr lang="en-US" dirty="0" smtClean="0"/>
              <a:t> </a:t>
            </a:r>
            <a:r>
              <a:rPr lang="en-US" dirty="0" err="1" smtClean="0"/>
              <a:t>snu</a:t>
            </a:r>
            <a:r>
              <a:rPr lang="en-US" dirty="0" smtClean="0"/>
              <a:t> </a:t>
            </a:r>
            <a:r>
              <a:rPr lang="en-US" dirty="0" err="1" smtClean="0"/>
              <a:t>sam</a:t>
            </a:r>
            <a:r>
              <a:rPr lang="en-US" dirty="0" smtClean="0"/>
              <a:t> </a:t>
            </a:r>
            <a:r>
              <a:rPr lang="en-US" dirty="0" err="1" smtClean="0"/>
              <a:t>uzivala</a:t>
            </a:r>
            <a:r>
              <a:rPr lang="en-US" dirty="0" smtClean="0"/>
              <a:t> </a:t>
            </a:r>
            <a:r>
              <a:rPr lang="en-US" dirty="0" err="1" smtClean="0"/>
              <a:t>grleci</a:t>
            </a:r>
            <a:r>
              <a:rPr lang="en-US" dirty="0" smtClean="0"/>
              <a:t> </a:t>
            </a:r>
            <a:r>
              <a:rPr lang="en-US" dirty="0" err="1" smtClean="0"/>
              <a:t>njeno</a:t>
            </a:r>
            <a:r>
              <a:rPr lang="en-US" dirty="0" smtClean="0"/>
              <a:t> </a:t>
            </a:r>
            <a:r>
              <a:rPr lang="en-US" dirty="0" err="1" smtClean="0"/>
              <a:t>srce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ALI STA MISLITE DA LI JE TO ISTINA?</a:t>
            </a:r>
          </a:p>
          <a:p>
            <a:r>
              <a:rPr lang="en-US" dirty="0" smtClean="0"/>
              <a:t>Da li je </a:t>
            </a:r>
            <a:r>
              <a:rPr lang="en-US" dirty="0" err="1" smtClean="0"/>
              <a:t>istina</a:t>
            </a:r>
            <a:r>
              <a:rPr lang="en-US" dirty="0" smtClean="0"/>
              <a:t> da </a:t>
            </a:r>
            <a:r>
              <a:rPr lang="en-US" dirty="0" err="1" smtClean="0"/>
              <a:t>ce</a:t>
            </a:r>
            <a:r>
              <a:rPr lang="en-US" dirty="0" smtClean="0"/>
              <a:t> </a:t>
            </a:r>
            <a:r>
              <a:rPr lang="en-US" dirty="0" err="1" smtClean="0"/>
              <a:t>mo</a:t>
            </a:r>
            <a:r>
              <a:rPr lang="en-US" dirty="0" smtClean="0"/>
              <a:t> mi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uvek</a:t>
            </a:r>
            <a:r>
              <a:rPr lang="en-US" dirty="0" smtClean="0"/>
              <a:t> u </a:t>
            </a:r>
            <a:r>
              <a:rPr lang="en-US" dirty="0" err="1" smtClean="0"/>
              <a:t>bakinom</a:t>
            </a:r>
            <a:r>
              <a:rPr lang="en-US" dirty="0" smtClean="0"/>
              <a:t> </a:t>
            </a:r>
            <a:r>
              <a:rPr lang="en-US" dirty="0" err="1" smtClean="0"/>
              <a:t>srcu</a:t>
            </a:r>
            <a:r>
              <a:rPr lang="en-US" dirty="0" smtClean="0"/>
              <a:t>.</a:t>
            </a:r>
          </a:p>
          <a:p>
            <a:r>
              <a:rPr lang="en-US" dirty="0" smtClean="0"/>
              <a:t>Da li </a:t>
            </a:r>
            <a:r>
              <a:rPr lang="en-US" dirty="0" err="1" smtClean="0"/>
              <a:t>cemo</a:t>
            </a:r>
            <a:r>
              <a:rPr lang="en-US" dirty="0" smtClean="0"/>
              <a:t> </a:t>
            </a:r>
            <a:r>
              <a:rPr lang="en-US" dirty="0" err="1" smtClean="0"/>
              <a:t>njima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uvek</a:t>
            </a:r>
            <a:r>
              <a:rPr lang="en-US" dirty="0" smtClean="0"/>
              <a:t> </a:t>
            </a:r>
            <a:r>
              <a:rPr lang="en-US" dirty="0" err="1" smtClean="0"/>
              <a:t>jedinstvene</a:t>
            </a:r>
            <a:r>
              <a:rPr lang="en-US" dirty="0" smtClean="0"/>
              <a:t>/</a:t>
            </a:r>
            <a:r>
              <a:rPr lang="en-US" dirty="0" err="1" smtClean="0"/>
              <a:t>en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sr-Latn-RS" dirty="0"/>
          </a:p>
        </p:txBody>
      </p:sp>
      <p:sp>
        <p:nvSpPr>
          <p:cNvPr id="5" name="Moon 4"/>
          <p:cNvSpPr/>
          <p:nvPr/>
        </p:nvSpPr>
        <p:spPr>
          <a:xfrm>
            <a:off x="3505200" y="553668"/>
            <a:ext cx="977900" cy="1346200"/>
          </a:xfrm>
          <a:prstGeom prst="moo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6" name="Sun 5"/>
          <p:cNvSpPr/>
          <p:nvPr/>
        </p:nvSpPr>
        <p:spPr>
          <a:xfrm>
            <a:off x="4843462" y="1160689"/>
            <a:ext cx="228600" cy="228600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7" name="Sun 6"/>
          <p:cNvSpPr/>
          <p:nvPr/>
        </p:nvSpPr>
        <p:spPr>
          <a:xfrm>
            <a:off x="4483100" y="867397"/>
            <a:ext cx="266700" cy="241300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8" name="Sun 7"/>
          <p:cNvSpPr/>
          <p:nvPr/>
        </p:nvSpPr>
        <p:spPr>
          <a:xfrm>
            <a:off x="4483100" y="1430648"/>
            <a:ext cx="241300" cy="261594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00" y="3750271"/>
            <a:ext cx="4492625" cy="2995083"/>
          </a:xfrm>
          <a:prstGeom prst="rect">
            <a:avLst/>
          </a:prstGeom>
        </p:spPr>
      </p:pic>
      <p:sp>
        <p:nvSpPr>
          <p:cNvPr id="10" name="Frame 9"/>
          <p:cNvSpPr/>
          <p:nvPr/>
        </p:nvSpPr>
        <p:spPr>
          <a:xfrm>
            <a:off x="6985000" y="3302000"/>
            <a:ext cx="5397500" cy="3556000"/>
          </a:xfrm>
          <a:prstGeom prst="fram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52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Sta</a:t>
            </a:r>
            <a:r>
              <a:rPr lang="en-US" dirty="0" smtClean="0"/>
              <a:t> </a:t>
            </a:r>
            <a:r>
              <a:rPr lang="en-US" dirty="0" err="1" smtClean="0"/>
              <a:t>mislite,ako</a:t>
            </a:r>
            <a:r>
              <a:rPr lang="en-US" dirty="0" smtClean="0"/>
              <a:t> bi </a:t>
            </a:r>
            <a:r>
              <a:rPr lang="en-US" dirty="0" err="1" smtClean="0"/>
              <a:t>sve</a:t>
            </a:r>
            <a:r>
              <a:rPr lang="en-US" dirty="0"/>
              <a:t> </a:t>
            </a:r>
            <a:r>
              <a:rPr lang="en-US" dirty="0" err="1" smtClean="0"/>
              <a:t>dogadjaje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bakom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dekom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zivota</a:t>
            </a:r>
            <a:r>
              <a:rPr lang="en-US" dirty="0" smtClean="0"/>
              <a:t> </a:t>
            </a:r>
            <a:r>
              <a:rPr lang="en-US" dirty="0" err="1" smtClean="0"/>
              <a:t>uslikali,da</a:t>
            </a:r>
            <a:r>
              <a:rPr lang="en-US" dirty="0" smtClean="0"/>
              <a:t> li bi </a:t>
            </a:r>
            <a:r>
              <a:rPr lang="en-US" dirty="0" err="1" smtClean="0"/>
              <a:t>mogli</a:t>
            </a:r>
            <a:r>
              <a:rPr lang="en-US" dirty="0" smtClean="0"/>
              <a:t> da </a:t>
            </a:r>
            <a:r>
              <a:rPr lang="en-US" dirty="0" err="1" smtClean="0"/>
              <a:t>ih</a:t>
            </a:r>
            <a:r>
              <a:rPr lang="en-US" dirty="0" smtClean="0"/>
              <a:t> </a:t>
            </a:r>
            <a:r>
              <a:rPr lang="en-US" dirty="0" err="1" smtClean="0"/>
              <a:t>zakacimo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pano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err="1" smtClean="0"/>
              <a:t>Neeee,a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zid</a:t>
            </a:r>
            <a:r>
              <a:rPr lang="en-US" dirty="0" smtClean="0"/>
              <a:t>? </a:t>
            </a:r>
            <a:r>
              <a:rPr lang="en-US" dirty="0" err="1" smtClean="0"/>
              <a:t>Definitivno</a:t>
            </a:r>
            <a:r>
              <a:rPr lang="en-US" dirty="0" smtClean="0"/>
              <a:t> ne. </a:t>
            </a:r>
            <a:r>
              <a:rPr lang="en-US" dirty="0" err="1" smtClean="0"/>
              <a:t>Mozda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planetu</a:t>
            </a:r>
            <a:r>
              <a:rPr lang="en-US" dirty="0" smtClean="0"/>
              <a:t> </a:t>
            </a:r>
            <a:r>
              <a:rPr lang="en-US" dirty="0" err="1" smtClean="0"/>
              <a:t>zemlju</a:t>
            </a:r>
            <a:r>
              <a:rPr lang="en-US" dirty="0" smtClean="0"/>
              <a:t>? Ni to ne bi </a:t>
            </a:r>
            <a:r>
              <a:rPr lang="en-US" dirty="0" err="1" smtClean="0"/>
              <a:t>uspelo,ali</a:t>
            </a:r>
            <a:r>
              <a:rPr lang="en-US" dirty="0" smtClean="0"/>
              <a:t> bi </a:t>
            </a:r>
            <a:r>
              <a:rPr lang="en-US" dirty="0" err="1" smtClean="0"/>
              <a:t>mogli</a:t>
            </a:r>
            <a:r>
              <a:rPr lang="en-US" dirty="0" smtClean="0"/>
              <a:t> da </a:t>
            </a:r>
            <a:r>
              <a:rPr lang="en-US" dirty="0" err="1" smtClean="0"/>
              <a:t>ih</a:t>
            </a:r>
            <a:r>
              <a:rPr lang="en-US" dirty="0" smtClean="0"/>
              <a:t> </a:t>
            </a:r>
            <a:r>
              <a:rPr lang="en-US" dirty="0" err="1" smtClean="0"/>
              <a:t>stavimo</a:t>
            </a:r>
            <a:r>
              <a:rPr lang="en-US" dirty="0" smtClean="0"/>
              <a:t> u </a:t>
            </a:r>
            <a:r>
              <a:rPr lang="en-US" dirty="0" err="1" smtClean="0"/>
              <a:t>majusan</a:t>
            </a:r>
            <a:r>
              <a:rPr lang="en-US" dirty="0" smtClean="0"/>
              <a:t> </a:t>
            </a:r>
            <a:r>
              <a:rPr lang="en-US" dirty="0" err="1" smtClean="0"/>
              <a:t>prostor,ali</a:t>
            </a:r>
            <a:r>
              <a:rPr lang="en-US" dirty="0" smtClean="0"/>
              <a:t> </a:t>
            </a:r>
            <a:r>
              <a:rPr lang="en-US" dirty="0" err="1" smtClean="0"/>
              <a:t>ipak</a:t>
            </a:r>
            <a:r>
              <a:rPr lang="en-US" dirty="0" smtClean="0"/>
              <a:t> </a:t>
            </a:r>
            <a:r>
              <a:rPr lang="en-US" dirty="0" err="1" smtClean="0"/>
              <a:t>veoma</a:t>
            </a:r>
            <a:r>
              <a:rPr lang="en-US" dirty="0" smtClean="0"/>
              <a:t> </a:t>
            </a:r>
            <a:r>
              <a:rPr lang="en-US" dirty="0" err="1" smtClean="0"/>
              <a:t>mocan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err="1" smtClean="0"/>
              <a:t>Njegova</a:t>
            </a:r>
            <a:r>
              <a:rPr lang="en-US" dirty="0" smtClean="0"/>
              <a:t> </a:t>
            </a:r>
            <a:r>
              <a:rPr lang="en-US" dirty="0" err="1" smtClean="0"/>
              <a:t>toplina</a:t>
            </a:r>
            <a:r>
              <a:rPr lang="en-US" dirty="0" smtClean="0"/>
              <a:t> </a:t>
            </a:r>
            <a:r>
              <a:rPr lang="en-US" dirty="0" err="1" smtClean="0"/>
              <a:t>jaca</a:t>
            </a:r>
            <a:r>
              <a:rPr lang="en-US" dirty="0" smtClean="0"/>
              <a:t> je od </a:t>
            </a:r>
            <a:r>
              <a:rPr lang="en-US" dirty="0" err="1" smtClean="0"/>
              <a:t>mrznje.Pa</a:t>
            </a:r>
            <a:r>
              <a:rPr lang="en-US" dirty="0" smtClean="0"/>
              <a:t> </a:t>
            </a:r>
            <a:r>
              <a:rPr lang="en-US" dirty="0" err="1" smtClean="0"/>
              <a:t>naravno</a:t>
            </a:r>
            <a:r>
              <a:rPr lang="en-US" dirty="0" smtClean="0"/>
              <a:t> </a:t>
            </a:r>
            <a:r>
              <a:rPr lang="en-US" dirty="0" err="1" smtClean="0"/>
              <a:t>mogli</a:t>
            </a:r>
            <a:r>
              <a:rPr lang="en-US" dirty="0" smtClean="0"/>
              <a:t> bi </a:t>
            </a:r>
            <a:r>
              <a:rPr lang="en-US" dirty="0" err="1" smtClean="0"/>
              <a:t>ga</a:t>
            </a:r>
            <a:r>
              <a:rPr lang="en-US" dirty="0" smtClean="0"/>
              <a:t> </a:t>
            </a:r>
            <a:r>
              <a:rPr lang="en-US" dirty="0" err="1" smtClean="0"/>
              <a:t>staviti</a:t>
            </a:r>
            <a:r>
              <a:rPr lang="en-US" dirty="0" smtClean="0"/>
              <a:t>  u </a:t>
            </a:r>
            <a:r>
              <a:rPr lang="en-US" dirty="0" err="1" smtClean="0"/>
              <a:t>svoje</a:t>
            </a:r>
            <a:r>
              <a:rPr lang="en-US" dirty="0" smtClean="0"/>
              <a:t> </a:t>
            </a:r>
            <a:r>
              <a:rPr lang="en-US" dirty="0" err="1" smtClean="0"/>
              <a:t>srce</a:t>
            </a:r>
            <a:r>
              <a:rPr lang="en-US" dirty="0" smtClean="0"/>
              <a:t>. </a:t>
            </a:r>
            <a:r>
              <a:rPr lang="en-US" dirty="0" err="1" smtClean="0"/>
              <a:t>Srce</a:t>
            </a:r>
            <a:r>
              <a:rPr lang="en-US" dirty="0" smtClean="0"/>
              <a:t> je </a:t>
            </a:r>
            <a:r>
              <a:rPr lang="en-US" dirty="0" err="1" smtClean="0"/>
              <a:t>tako</a:t>
            </a:r>
            <a:r>
              <a:rPr lang="en-US" dirty="0" smtClean="0"/>
              <a:t> </a:t>
            </a:r>
            <a:r>
              <a:rPr lang="en-US" dirty="0" err="1" smtClean="0"/>
              <a:t>mocno.Ono</a:t>
            </a:r>
            <a:r>
              <a:rPr lang="en-US" dirty="0" smtClean="0"/>
              <a:t> </a:t>
            </a:r>
            <a:r>
              <a:rPr lang="en-US" dirty="0" err="1" smtClean="0"/>
              <a:t>neprijatelje</a:t>
            </a:r>
            <a:r>
              <a:rPr lang="en-US" dirty="0" smtClean="0"/>
              <a:t> </a:t>
            </a:r>
            <a:r>
              <a:rPr lang="en-US" dirty="0" err="1" smtClean="0"/>
              <a:t>stvara</a:t>
            </a:r>
            <a:r>
              <a:rPr lang="en-US" dirty="0" smtClean="0"/>
              <a:t> u </a:t>
            </a:r>
            <a:r>
              <a:rPr lang="en-US" dirty="0" err="1" smtClean="0"/>
              <a:t>prijatelje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ZATO ZAPAMTITE JEDAN ZAGRLJAJ SA BAKOM I DEKOM BI IM ISPUNILO SRCE!!!!!!!!!</a:t>
            </a:r>
          </a:p>
          <a:p>
            <a:pPr marL="0" indent="0">
              <a:buNone/>
            </a:pPr>
            <a:r>
              <a:rPr lang="en-US" dirty="0" smtClean="0"/>
              <a:t>To bi </a:t>
            </a:r>
            <a:r>
              <a:rPr lang="en-US" dirty="0" err="1" smtClean="0"/>
              <a:t>bilo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kad</a:t>
            </a:r>
            <a:r>
              <a:rPr lang="en-US" dirty="0" smtClean="0"/>
              <a:t> bi vi </a:t>
            </a:r>
            <a:r>
              <a:rPr lang="en-US" dirty="0" err="1" smtClean="0"/>
              <a:t>dobili</a:t>
            </a:r>
            <a:r>
              <a:rPr lang="en-US" dirty="0" smtClean="0"/>
              <a:t> </a:t>
            </a:r>
            <a:r>
              <a:rPr lang="en-US" dirty="0" err="1" smtClean="0"/>
              <a:t>novi</a:t>
            </a:r>
            <a:r>
              <a:rPr lang="en-US" dirty="0" smtClean="0"/>
              <a:t> tablet, </a:t>
            </a:r>
            <a:r>
              <a:rPr lang="en-US" dirty="0" err="1" smtClean="0"/>
              <a:t>ali</a:t>
            </a:r>
            <a:r>
              <a:rPr lang="en-US" dirty="0" smtClean="0"/>
              <a:t> </a:t>
            </a:r>
            <a:r>
              <a:rPr lang="en-US" dirty="0" err="1" smtClean="0"/>
              <a:t>njima</a:t>
            </a:r>
            <a:r>
              <a:rPr lang="en-US" dirty="0" smtClean="0"/>
              <a:t> to je </a:t>
            </a:r>
            <a:r>
              <a:rPr lang="en-US" dirty="0" err="1" smtClean="0"/>
              <a:t>jos</a:t>
            </a:r>
            <a:r>
              <a:rPr lang="en-US" dirty="0" smtClean="0"/>
              <a:t> </a:t>
            </a:r>
            <a:r>
              <a:rPr lang="en-US" dirty="0" err="1" smtClean="0"/>
              <a:t>bitnije</a:t>
            </a:r>
            <a:r>
              <a:rPr lang="en-US" dirty="0" smtClean="0"/>
              <a:t>…</a:t>
            </a:r>
            <a:r>
              <a:rPr lang="en-US" dirty="0" err="1" smtClean="0"/>
              <a:t>kao</a:t>
            </a:r>
            <a:r>
              <a:rPr lang="en-US" dirty="0" smtClean="0"/>
              <a:t> da </a:t>
            </a:r>
            <a:r>
              <a:rPr lang="en-US" dirty="0" err="1" smtClean="0"/>
              <a:t>su</a:t>
            </a:r>
            <a:r>
              <a:rPr lang="en-US" dirty="0"/>
              <a:t> </a:t>
            </a:r>
            <a:r>
              <a:rPr lang="en-US" dirty="0" smtClean="0"/>
              <a:t>se </a:t>
            </a:r>
            <a:r>
              <a:rPr lang="en-US" dirty="0" err="1" smtClean="0"/>
              <a:t>popeli</a:t>
            </a:r>
            <a:r>
              <a:rPr lang="en-US" dirty="0" smtClean="0"/>
              <a:t> </a:t>
            </a:r>
            <a:r>
              <a:rPr lang="en-US" dirty="0" err="1" smtClean="0"/>
              <a:t>uz</a:t>
            </a:r>
            <a:r>
              <a:rPr lang="en-US" dirty="0" smtClean="0"/>
              <a:t> </a:t>
            </a:r>
            <a:r>
              <a:rPr lang="en-US" dirty="0" err="1" smtClean="0"/>
              <a:t>srebrne</a:t>
            </a:r>
            <a:r>
              <a:rPr lang="en-US" dirty="0" smtClean="0"/>
              <a:t> </a:t>
            </a:r>
            <a:r>
              <a:rPr lang="en-US" dirty="0" err="1" smtClean="0"/>
              <a:t>stepenice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dodirnuli</a:t>
            </a:r>
            <a:r>
              <a:rPr lang="en-US" dirty="0" smtClean="0"/>
              <a:t> </a:t>
            </a:r>
            <a:r>
              <a:rPr lang="en-US" dirty="0" err="1" smtClean="0"/>
              <a:t>nesto</a:t>
            </a:r>
            <a:r>
              <a:rPr lang="en-US" dirty="0"/>
              <a:t> </a:t>
            </a:r>
            <a:r>
              <a:rPr lang="en-US" dirty="0" err="1" smtClean="0"/>
              <a:t>tako</a:t>
            </a:r>
            <a:r>
              <a:rPr lang="en-US" dirty="0" smtClean="0"/>
              <a:t> </a:t>
            </a:r>
            <a:r>
              <a:rPr lang="en-US" dirty="0" err="1" smtClean="0"/>
              <a:t>sjajno</a:t>
            </a:r>
            <a:r>
              <a:rPr lang="en-US" dirty="0" smtClean="0"/>
              <a:t> da se </a:t>
            </a:r>
            <a:r>
              <a:rPr lang="en-US" dirty="0" err="1" smtClean="0"/>
              <a:t>recima</a:t>
            </a:r>
            <a:r>
              <a:rPr lang="en-US" dirty="0" smtClean="0"/>
              <a:t> </a:t>
            </a:r>
            <a:r>
              <a:rPr lang="en-US" dirty="0" err="1" smtClean="0"/>
              <a:t>nebi</a:t>
            </a:r>
            <a:r>
              <a:rPr lang="en-US" dirty="0" smtClean="0"/>
              <a:t> </a:t>
            </a:r>
            <a:r>
              <a:rPr lang="en-US" dirty="0" err="1" smtClean="0"/>
              <a:t>moglo</a:t>
            </a:r>
            <a:r>
              <a:rPr lang="en-US" dirty="0" smtClean="0"/>
              <a:t> </a:t>
            </a:r>
            <a:r>
              <a:rPr lang="en-US" dirty="0" err="1" smtClean="0"/>
              <a:t>opisati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err="1" smtClean="0"/>
              <a:t>Vidite</a:t>
            </a:r>
            <a:r>
              <a:rPr lang="en-US" dirty="0" smtClean="0"/>
              <a:t> ja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prosecno</a:t>
            </a:r>
            <a:r>
              <a:rPr lang="en-US" dirty="0" smtClean="0"/>
              <a:t> </a:t>
            </a:r>
            <a:r>
              <a:rPr lang="en-US" dirty="0" err="1" smtClean="0"/>
              <a:t>dete</a:t>
            </a:r>
            <a:r>
              <a:rPr lang="en-US" dirty="0" smtClean="0"/>
              <a:t> </a:t>
            </a:r>
            <a:r>
              <a:rPr lang="en-US" dirty="0" err="1" smtClean="0"/>
              <a:t>nisam</a:t>
            </a:r>
            <a:r>
              <a:rPr lang="en-US" dirty="0" smtClean="0"/>
              <a:t> vesta da </a:t>
            </a:r>
            <a:r>
              <a:rPr lang="en-US" dirty="0" err="1" smtClean="0"/>
              <a:t>vam</a:t>
            </a:r>
            <a:r>
              <a:rPr lang="en-US" dirty="0" smtClean="0"/>
              <a:t> </a:t>
            </a:r>
            <a:r>
              <a:rPr lang="en-US" dirty="0" err="1" smtClean="0"/>
              <a:t>objasnim</a:t>
            </a:r>
            <a:r>
              <a:rPr lang="en-US" dirty="0" smtClean="0"/>
              <a:t> </a:t>
            </a:r>
            <a:r>
              <a:rPr lang="en-US" dirty="0" err="1" smtClean="0"/>
              <a:t>ali</a:t>
            </a:r>
            <a:r>
              <a:rPr lang="en-US" dirty="0" smtClean="0"/>
              <a:t> </a:t>
            </a:r>
            <a:r>
              <a:rPr lang="en-US" dirty="0" err="1" smtClean="0"/>
              <a:t>pitajte</a:t>
            </a:r>
            <a:r>
              <a:rPr lang="en-US" dirty="0" smtClean="0"/>
              <a:t> </a:t>
            </a:r>
            <a:r>
              <a:rPr lang="en-US" dirty="0" err="1" smtClean="0"/>
              <a:t>svoje</a:t>
            </a:r>
            <a:r>
              <a:rPr lang="en-US" dirty="0" smtClean="0"/>
              <a:t> bake </a:t>
            </a:r>
            <a:r>
              <a:rPr lang="en-US" dirty="0" err="1" smtClean="0"/>
              <a:t>i</a:t>
            </a:r>
            <a:r>
              <a:rPr lang="en-US" dirty="0" smtClean="0"/>
              <a:t> deke.. </a:t>
            </a:r>
            <a:r>
              <a:rPr lang="en-US" dirty="0" err="1" smtClean="0"/>
              <a:t>pitatajte</a:t>
            </a:r>
            <a:r>
              <a:rPr lang="en-US" dirty="0" smtClean="0"/>
              <a:t> da li je to </a:t>
            </a:r>
            <a:r>
              <a:rPr lang="en-US" dirty="0" err="1" smtClean="0"/>
              <a:t>istina</a:t>
            </a:r>
            <a:r>
              <a:rPr lang="en-US" dirty="0" smtClean="0"/>
              <a:t>?</a:t>
            </a:r>
            <a:endParaRPr lang="sr-Latn-RS" dirty="0"/>
          </a:p>
        </p:txBody>
      </p:sp>
      <p:sp>
        <p:nvSpPr>
          <p:cNvPr id="4" name="TextBox 3"/>
          <p:cNvSpPr txBox="1"/>
          <p:nvPr/>
        </p:nvSpPr>
        <p:spPr>
          <a:xfrm>
            <a:off x="1117600" y="1117600"/>
            <a:ext cx="9690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Nezamenjiv</a:t>
            </a:r>
            <a:r>
              <a:rPr lang="en-US" sz="2800" dirty="0" smtClean="0"/>
              <a:t> </a:t>
            </a:r>
            <a:r>
              <a:rPr lang="en-US" sz="2800" dirty="0" err="1" smtClean="0"/>
              <a:t>zagrljaj</a:t>
            </a:r>
            <a:endParaRPr lang="sr-Latn-R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4744" y="319759"/>
            <a:ext cx="3002456" cy="178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677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RECI MOJE BAKE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Ja se </a:t>
            </a:r>
            <a:r>
              <a:rPr lang="en-US" dirty="0" err="1" smtClean="0"/>
              <a:t>uvek</a:t>
            </a:r>
            <a:r>
              <a:rPr lang="en-US" dirty="0" smtClean="0"/>
              <a:t> </a:t>
            </a:r>
            <a:r>
              <a:rPr lang="en-US" dirty="0" err="1" smtClean="0"/>
              <a:t>pitam</a:t>
            </a:r>
            <a:r>
              <a:rPr lang="en-US" dirty="0" smtClean="0"/>
              <a:t> </a:t>
            </a:r>
            <a:r>
              <a:rPr lang="en-US" dirty="0" err="1" smtClean="0"/>
              <a:t>sto</a:t>
            </a:r>
            <a:r>
              <a:rPr lang="en-US" dirty="0" smtClean="0"/>
              <a:t> me </a:t>
            </a:r>
            <a:r>
              <a:rPr lang="en-US" dirty="0" err="1" smtClean="0"/>
              <a:t>baka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deka</a:t>
            </a:r>
            <a:r>
              <a:rPr lang="en-US" dirty="0" smtClean="0"/>
              <a:t> vole. Ja </a:t>
            </a:r>
            <a:r>
              <a:rPr lang="en-US" dirty="0" err="1" smtClean="0"/>
              <a:t>nisam</a:t>
            </a:r>
            <a:r>
              <a:rPr lang="en-US" dirty="0" smtClean="0"/>
              <a:t> </a:t>
            </a:r>
            <a:r>
              <a:rPr lang="en-US" dirty="0" err="1" smtClean="0"/>
              <a:t>veoama</a:t>
            </a:r>
            <a:r>
              <a:rPr lang="en-US" dirty="0" smtClean="0"/>
              <a:t> </a:t>
            </a:r>
            <a:r>
              <a:rPr lang="en-US" dirty="0" err="1" smtClean="0"/>
              <a:t>posebna</a:t>
            </a:r>
            <a:r>
              <a:rPr lang="en-US" dirty="0" smtClean="0"/>
              <a:t>, </a:t>
            </a:r>
            <a:r>
              <a:rPr lang="en-US" dirty="0" err="1" smtClean="0"/>
              <a:t>ali</a:t>
            </a:r>
            <a:r>
              <a:rPr lang="en-US" dirty="0" smtClean="0"/>
              <a:t> </a:t>
            </a:r>
            <a:r>
              <a:rPr lang="en-US" dirty="0" err="1" smtClean="0"/>
              <a:t>tada</a:t>
            </a:r>
            <a:r>
              <a:rPr lang="en-US" dirty="0" smtClean="0"/>
              <a:t> </a:t>
            </a:r>
            <a:r>
              <a:rPr lang="en-US" dirty="0" err="1" smtClean="0"/>
              <a:t>uvek</a:t>
            </a:r>
            <a:r>
              <a:rPr lang="en-US" dirty="0" smtClean="0"/>
              <a:t> </a:t>
            </a:r>
            <a:r>
              <a:rPr lang="en-US" dirty="0" err="1" smtClean="0"/>
              <a:t>cujem</a:t>
            </a:r>
            <a:r>
              <a:rPr lang="en-US" dirty="0" smtClean="0"/>
              <a:t> </a:t>
            </a:r>
            <a:r>
              <a:rPr lang="en-US" dirty="0" err="1" smtClean="0"/>
              <a:t>bakine</a:t>
            </a:r>
            <a:r>
              <a:rPr lang="en-US" dirty="0" smtClean="0"/>
              <a:t> </a:t>
            </a:r>
            <a:r>
              <a:rPr lang="en-US" dirty="0" err="1" smtClean="0"/>
              <a:t>reci</a:t>
            </a:r>
            <a:r>
              <a:rPr lang="en-US" dirty="0"/>
              <a:t> </a:t>
            </a:r>
            <a:r>
              <a:rPr lang="en-US" dirty="0" smtClean="0"/>
              <a:t>“</a:t>
            </a:r>
            <a:r>
              <a:rPr lang="en-US" dirty="0" err="1" smtClean="0"/>
              <a:t>Ti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nisi </a:t>
            </a:r>
            <a:r>
              <a:rPr lang="en-US" dirty="0" err="1" smtClean="0"/>
              <a:t>posebna</a:t>
            </a:r>
            <a:r>
              <a:rPr lang="en-US" dirty="0" smtClean="0"/>
              <a:t> </a:t>
            </a:r>
            <a:r>
              <a:rPr lang="en-US" dirty="0" err="1" smtClean="0"/>
              <a:t>jer</a:t>
            </a:r>
            <a:r>
              <a:rPr lang="en-US" dirty="0" smtClean="0"/>
              <a:t> </a:t>
            </a:r>
            <a:r>
              <a:rPr lang="en-US" dirty="0" err="1" smtClean="0"/>
              <a:t>nesto</a:t>
            </a:r>
            <a:r>
              <a:rPr lang="en-US" dirty="0" smtClean="0"/>
              <a:t> </a:t>
            </a:r>
            <a:r>
              <a:rPr lang="en-US" dirty="0" err="1" smtClean="0"/>
              <a:t>radis</a:t>
            </a:r>
            <a:r>
              <a:rPr lang="en-US" dirty="0" smtClean="0"/>
              <a:t> dobro </a:t>
            </a:r>
            <a:r>
              <a:rPr lang="en-US" dirty="0" err="1" smtClean="0"/>
              <a:t>ili</a:t>
            </a:r>
            <a:r>
              <a:rPr lang="en-US" dirty="0" smtClean="0"/>
              <a:t> lose. </a:t>
            </a:r>
            <a:r>
              <a:rPr lang="en-US" dirty="0" err="1" smtClean="0"/>
              <a:t>Ti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</a:t>
            </a:r>
            <a:r>
              <a:rPr lang="en-US" dirty="0" err="1" smtClean="0"/>
              <a:t>posebna</a:t>
            </a:r>
            <a:r>
              <a:rPr lang="en-US" dirty="0" smtClean="0"/>
              <a:t> </a:t>
            </a:r>
            <a:r>
              <a:rPr lang="en-US" dirty="0" err="1" smtClean="0"/>
              <a:t>jer</a:t>
            </a:r>
            <a:r>
              <a:rPr lang="en-US" dirty="0" smtClean="0"/>
              <a:t> </a:t>
            </a:r>
            <a:r>
              <a:rPr lang="en-US" dirty="0" err="1" smtClean="0"/>
              <a:t>nam</a:t>
            </a:r>
            <a:r>
              <a:rPr lang="en-US" dirty="0" smtClean="0"/>
              <a:t> </a:t>
            </a:r>
            <a:r>
              <a:rPr lang="en-US" dirty="0" err="1" smtClean="0"/>
              <a:t>pruzas</a:t>
            </a:r>
            <a:r>
              <a:rPr lang="en-US" dirty="0" smtClean="0"/>
              <a:t> </a:t>
            </a:r>
            <a:r>
              <a:rPr lang="en-US" dirty="0" err="1" smtClean="0"/>
              <a:t>ljubav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dobrotu,jer</a:t>
            </a:r>
            <a:r>
              <a:rPr lang="en-US" dirty="0" smtClean="0"/>
              <a:t> se </a:t>
            </a:r>
            <a:r>
              <a:rPr lang="en-US" dirty="0" err="1" smtClean="0"/>
              <a:t>stalno</a:t>
            </a:r>
            <a:r>
              <a:rPr lang="en-US" dirty="0" smtClean="0"/>
              <a:t> </a:t>
            </a:r>
            <a:r>
              <a:rPr lang="en-US" dirty="0" err="1" smtClean="0"/>
              <a:t>trudis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nas</a:t>
            </a:r>
            <a:r>
              <a:rPr lang="en-US" dirty="0" smtClean="0"/>
              <a:t>, </a:t>
            </a:r>
            <a:r>
              <a:rPr lang="en-US" dirty="0" err="1" smtClean="0"/>
              <a:t>jer</a:t>
            </a:r>
            <a:r>
              <a:rPr lang="en-US" dirty="0" smtClean="0"/>
              <a:t> </a:t>
            </a:r>
            <a:r>
              <a:rPr lang="en-US" dirty="0" err="1" smtClean="0"/>
              <a:t>znamo</a:t>
            </a:r>
            <a:r>
              <a:rPr lang="en-US" dirty="0" smtClean="0"/>
              <a:t> da </a:t>
            </a:r>
            <a:r>
              <a:rPr lang="en-US" dirty="0" err="1" smtClean="0"/>
              <a:t>nas</a:t>
            </a:r>
            <a:r>
              <a:rPr lang="en-US" dirty="0" smtClean="0"/>
              <a:t> </a:t>
            </a:r>
            <a:r>
              <a:rPr lang="en-US" dirty="0" err="1" smtClean="0"/>
              <a:t>nikad</a:t>
            </a:r>
            <a:r>
              <a:rPr lang="en-US" dirty="0" smtClean="0"/>
              <a:t> </a:t>
            </a:r>
            <a:r>
              <a:rPr lang="en-US" dirty="0" err="1" smtClean="0"/>
              <a:t>neces</a:t>
            </a:r>
            <a:r>
              <a:rPr lang="en-US" dirty="0" smtClean="0"/>
              <a:t> </a:t>
            </a:r>
            <a:r>
              <a:rPr lang="en-US" dirty="0" err="1" smtClean="0"/>
              <a:t>zaboraviti</a:t>
            </a:r>
            <a:r>
              <a:rPr lang="en-US" dirty="0" smtClean="0"/>
              <a:t>, </a:t>
            </a:r>
            <a:r>
              <a:rPr lang="en-US" dirty="0" err="1" smtClean="0"/>
              <a:t>jer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uvek</a:t>
            </a:r>
            <a:r>
              <a:rPr lang="en-US" dirty="0" smtClean="0"/>
              <a:t> </a:t>
            </a:r>
            <a:r>
              <a:rPr lang="en-US" dirty="0" err="1" smtClean="0"/>
              <a:t>spremna</a:t>
            </a:r>
            <a:r>
              <a:rPr lang="en-US" dirty="0" smtClean="0"/>
              <a:t> da </a:t>
            </a:r>
            <a:r>
              <a:rPr lang="en-US" dirty="0" err="1" smtClean="0"/>
              <a:t>nas</a:t>
            </a:r>
            <a:r>
              <a:rPr lang="en-US" dirty="0" smtClean="0"/>
              <a:t> </a:t>
            </a:r>
            <a:r>
              <a:rPr lang="en-US" dirty="0" err="1" smtClean="0"/>
              <a:t>zastitis</a:t>
            </a:r>
            <a:r>
              <a:rPr lang="en-US" dirty="0" smtClean="0"/>
              <a:t> I JER CES UVEK BITI NASA UNUKA I TO NIKO NIKADA NECE MOCI DA PROMENI.’’</a:t>
            </a: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600" y="3667124"/>
            <a:ext cx="4495800" cy="2809875"/>
          </a:xfrm>
          <a:prstGeom prst="rect">
            <a:avLst/>
          </a:prstGeom>
        </p:spPr>
      </p:pic>
      <p:sp>
        <p:nvSpPr>
          <p:cNvPr id="5" name="Frame 4"/>
          <p:cNvSpPr/>
          <p:nvPr/>
        </p:nvSpPr>
        <p:spPr>
          <a:xfrm>
            <a:off x="6997700" y="3275964"/>
            <a:ext cx="5181600" cy="3594100"/>
          </a:xfrm>
          <a:prstGeom prst="fram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solidFill>
                <a:schemeClr val="tx1"/>
              </a:solidFill>
            </a:endParaRPr>
          </a:p>
        </p:txBody>
      </p:sp>
      <p:sp>
        <p:nvSpPr>
          <p:cNvPr id="6" name="Heart 5"/>
          <p:cNvSpPr/>
          <p:nvPr/>
        </p:nvSpPr>
        <p:spPr>
          <a:xfrm rot="18716017">
            <a:off x="7062033" y="3454325"/>
            <a:ext cx="388969" cy="268175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7" name="Heart 6"/>
          <p:cNvSpPr/>
          <p:nvPr/>
        </p:nvSpPr>
        <p:spPr>
          <a:xfrm rot="2606053">
            <a:off x="11836400" y="3416300"/>
            <a:ext cx="330200" cy="25082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8" name="Heart 7"/>
          <p:cNvSpPr/>
          <p:nvPr/>
        </p:nvSpPr>
        <p:spPr>
          <a:xfrm rot="12998889">
            <a:off x="7110037" y="6453570"/>
            <a:ext cx="313801" cy="312999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9" name="Heart 8"/>
          <p:cNvSpPr/>
          <p:nvPr/>
        </p:nvSpPr>
        <p:spPr>
          <a:xfrm rot="8770361">
            <a:off x="11772090" y="6549567"/>
            <a:ext cx="355600" cy="247931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364831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AKO STE PROCITALI VIDELI STE SVET BAKA I DEKA I SAD ZNATE STA NJIMA ZNACE TOPLE RECI I ZAGRLJAJI….</a:t>
            </a:r>
            <a:br>
              <a:rPr lang="en-US" sz="2400" dirty="0" smtClean="0"/>
            </a:br>
            <a:r>
              <a:rPr lang="en-US" sz="2400" dirty="0" smtClean="0"/>
              <a:t>SVE STO MOGU DA KAZEM JE</a:t>
            </a:r>
            <a:endParaRPr lang="sr-Latn-R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4-Point Star 3"/>
          <p:cNvSpPr/>
          <p:nvPr/>
        </p:nvSpPr>
        <p:spPr>
          <a:xfrm>
            <a:off x="2476500" y="431800"/>
            <a:ext cx="1524000" cy="2171700"/>
          </a:xfrm>
          <a:prstGeom prst="star4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5" name="Flowchart: Collate 4"/>
          <p:cNvSpPr/>
          <p:nvPr/>
        </p:nvSpPr>
        <p:spPr>
          <a:xfrm rot="2947516">
            <a:off x="8851869" y="3971881"/>
            <a:ext cx="2029124" cy="1061693"/>
          </a:xfrm>
          <a:prstGeom prst="flowChartCollate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1149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 GRLITE BAKE I DEKE POSLE KORONE</a:t>
            </a:r>
            <a:br>
              <a:rPr lang="en-US" dirty="0" smtClean="0"/>
            </a:br>
            <a:r>
              <a:rPr lang="en-US" dirty="0" smtClean="0"/>
              <a:t>IIIIIII</a:t>
            </a:r>
            <a:endParaRPr lang="sr-Latn-RS" dirty="0"/>
          </a:p>
        </p:txBody>
      </p:sp>
      <p:sp>
        <p:nvSpPr>
          <p:cNvPr id="3" name="Smiley Face 2"/>
          <p:cNvSpPr/>
          <p:nvPr/>
        </p:nvSpPr>
        <p:spPr>
          <a:xfrm>
            <a:off x="3644900" y="1125194"/>
            <a:ext cx="1066800" cy="889000"/>
          </a:xfrm>
          <a:prstGeom prst="smileyFace">
            <a:avLst/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4" name="TextBox 3"/>
          <p:cNvSpPr txBox="1"/>
          <p:nvPr/>
        </p:nvSpPr>
        <p:spPr>
          <a:xfrm>
            <a:off x="1905000" y="3035300"/>
            <a:ext cx="6883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6600" dirty="0" smtClean="0"/>
              <a:t>          </a:t>
            </a:r>
            <a:r>
              <a:rPr lang="en-US" sz="6600" dirty="0" smtClean="0">
                <a:solidFill>
                  <a:srgbClr val="FFFF00"/>
                </a:solidFill>
              </a:rPr>
              <a:t>K</a:t>
            </a:r>
            <a:r>
              <a:rPr lang="en-US" sz="6600" dirty="0" smtClean="0">
                <a:solidFill>
                  <a:srgbClr val="00B0F0"/>
                </a:solidFill>
              </a:rPr>
              <a:t>R</a:t>
            </a:r>
            <a:r>
              <a:rPr lang="en-US" sz="6600" dirty="0" smtClean="0">
                <a:solidFill>
                  <a:srgbClr val="FFCCFF"/>
                </a:solidFill>
              </a:rPr>
              <a:t>A</a:t>
            </a:r>
            <a:r>
              <a:rPr lang="en-US" sz="6600" dirty="0" smtClean="0">
                <a:solidFill>
                  <a:srgbClr val="00FFCC"/>
                </a:solidFill>
              </a:rPr>
              <a:t>J</a:t>
            </a:r>
            <a:endParaRPr lang="sr-Latn-RS" sz="6600" dirty="0">
              <a:solidFill>
                <a:srgbClr val="00FFC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0" y="2908300"/>
            <a:ext cx="3530600" cy="3530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67" y="3035300"/>
            <a:ext cx="2768600" cy="34607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930" y="4486086"/>
            <a:ext cx="3573270" cy="20099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392" y="1125194"/>
            <a:ext cx="3218608" cy="2146409"/>
          </a:xfrm>
          <a:prstGeom prst="rect">
            <a:avLst/>
          </a:prstGeom>
        </p:spPr>
      </p:pic>
      <p:sp>
        <p:nvSpPr>
          <p:cNvPr id="9" name="Heart 8"/>
          <p:cNvSpPr/>
          <p:nvPr/>
        </p:nvSpPr>
        <p:spPr>
          <a:xfrm rot="19262164">
            <a:off x="8147050" y="1399221"/>
            <a:ext cx="1282700" cy="1016000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4-Point Star 9"/>
          <p:cNvSpPr/>
          <p:nvPr/>
        </p:nvSpPr>
        <p:spPr>
          <a:xfrm rot="1300846">
            <a:off x="1817127" y="2036857"/>
            <a:ext cx="1930400" cy="1869886"/>
          </a:xfrm>
          <a:prstGeom prst="star4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1" name="4-Point Star 10"/>
          <p:cNvSpPr/>
          <p:nvPr/>
        </p:nvSpPr>
        <p:spPr>
          <a:xfrm>
            <a:off x="5346700" y="5105400"/>
            <a:ext cx="1905000" cy="1752600"/>
          </a:xfrm>
          <a:prstGeom prst="star4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02725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5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" dur="25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5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72</TotalTime>
  <Words>394</Words>
  <Application>Microsoft Office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Garamond</vt:lpstr>
      <vt:lpstr>Savon</vt:lpstr>
      <vt:lpstr>Bake I deke</vt:lpstr>
      <vt:lpstr>Vrlo dobro znam da su bake I deke pojam slatkisa I igracaka. Ali ako otvorite ostale stranice videcete da su oni mnogo vise.</vt:lpstr>
      <vt:lpstr>Moj san</vt:lpstr>
      <vt:lpstr>PowerPoint Presentation</vt:lpstr>
      <vt:lpstr>RECI MOJE BAKE</vt:lpstr>
      <vt:lpstr>AKO STE PROCITALI VIDELI STE SVET BAKA I DEKA I SAD ZNATE STA NJIMA ZNACE TOPLE RECI I ZAGRLJAJI…. SVE STO MOGU DA KAZEM JE</vt:lpstr>
      <vt:lpstr>DA GRLITE BAKE I DEKE POSLE KORONE IIIIIII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Bake I deke</dc:title>
  <dc:creator>Jelena Čelenković</dc:creator>
  <cp:lastModifiedBy>Jelena Čelenković</cp:lastModifiedBy>
  <cp:revision>8</cp:revision>
  <dcterms:created xsi:type="dcterms:W3CDTF">2020-03-18T16:41:02Z</dcterms:created>
  <dcterms:modified xsi:type="dcterms:W3CDTF">2020-03-18T17:53:46Z</dcterms:modified>
</cp:coreProperties>
</file>